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9" r:id="rId7"/>
    <p:sldId id="258" r:id="rId8"/>
    <p:sldId id="264" r:id="rId9"/>
    <p:sldId id="260" r:id="rId10"/>
    <p:sldId id="262" r:id="rId11"/>
    <p:sldId id="265" r:id="rId12"/>
    <p:sldId id="261" r:id="rId13"/>
    <p:sldId id="263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4D879F-A7F2-B737-26B9-5022659B6401}" v="5" dt="2025-11-12T14:17:43.023"/>
    <p1510:client id="{DD6480C3-0127-4381-AE91-8FE1CA41E547}" v="98" dt="2025-11-12T12:20:53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86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0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9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4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27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32FF3-65C7-E8FD-3070-1E3677786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2A2E8-F033-B327-66F9-A0944B25E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3474720"/>
          </a:xfrm>
        </p:spPr>
        <p:txBody>
          <a:bodyPr anchor="b">
            <a:normAutofit/>
          </a:bodyPr>
          <a:lstStyle/>
          <a:p>
            <a:pPr algn="l"/>
            <a:r>
              <a:rPr lang="es-CO" sz="5800" err="1"/>
              <a:t>Flet</a:t>
            </a:r>
            <a:endParaRPr lang="es-CO" sz="5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75BA4-6470-691A-8BD3-08BD8528F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46" y="4495013"/>
            <a:ext cx="4116410" cy="1386840"/>
          </a:xfrm>
        </p:spPr>
        <p:txBody>
          <a:bodyPr anchor="t">
            <a:normAutofit/>
          </a:bodyPr>
          <a:lstStyle/>
          <a:p>
            <a:pPr algn="l"/>
            <a:r>
              <a:rPr lang="es-CO" sz="2200"/>
              <a:t>Juan Aragón</a:t>
            </a:r>
          </a:p>
          <a:p>
            <a:pPr algn="l"/>
            <a:r>
              <a:rPr lang="es-CO" sz="2200"/>
              <a:t>Camilo </a:t>
            </a:r>
            <a:r>
              <a:rPr lang="es-CO" sz="2200" err="1"/>
              <a:t>Huyke</a:t>
            </a:r>
            <a:endParaRPr lang="es-CO" sz="2200"/>
          </a:p>
        </p:txBody>
      </p:sp>
      <p:pic>
        <p:nvPicPr>
          <p:cNvPr id="6" name="Imagen 5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4C21C972-E47E-22DB-BBA2-961A4B8ED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0" y="643847"/>
            <a:ext cx="5570301" cy="55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0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D0C2C-15CD-FE3C-14A9-E4D285F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2624328"/>
            <a:ext cx="10653578" cy="1132258"/>
          </a:xfrm>
        </p:spPr>
        <p:txBody>
          <a:bodyPr>
            <a:normAutofit fontScale="90000"/>
          </a:bodyPr>
          <a:lstStyle/>
          <a:p>
            <a:pPr algn="ctr"/>
            <a:r>
              <a:rPr lang="es-CO" sz="8000" dirty="0"/>
              <a:t>Gracias!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644ED85-8805-EDF6-2FCB-89077FDED916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244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2052" name="Picture 4" descr="Qué es un Framework y cuál es su función | Coco Solution">
            <a:extLst>
              <a:ext uri="{FF2B5EF4-FFF2-40B4-BE49-F238E27FC236}">
                <a16:creationId xmlns:a16="http://schemas.microsoft.com/office/drawing/2014/main" id="{B78C0231-E16E-4C89-6067-CDD6134CDC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276" b="2111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7E2AB3-BF1B-CC16-4055-4714867D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219" y="898373"/>
            <a:ext cx="447054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¿Qué es Flet?</a:t>
            </a:r>
          </a:p>
        </p:txBody>
      </p:sp>
    </p:spTree>
    <p:extLst>
      <p:ext uri="{BB962C8B-B14F-4D97-AF65-F5344CB8AC3E}">
        <p14:creationId xmlns:p14="http://schemas.microsoft.com/office/powerpoint/2010/main" val="3909244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06E46B-B526-2ECD-1A3A-B20A7F1E5C7E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98" name="Picture 2" descr="Python Logo PNG Transparent – Brands Logos">
            <a:extLst>
              <a:ext uri="{FF2B5EF4-FFF2-40B4-BE49-F238E27FC236}">
                <a16:creationId xmlns:a16="http://schemas.microsoft.com/office/drawing/2014/main" id="{9B09693E-482C-F4BD-C0F5-BE853ADE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39" y="1308995"/>
            <a:ext cx="2128347" cy="212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utter Logo Download png">
            <a:extLst>
              <a:ext uri="{FF2B5EF4-FFF2-40B4-BE49-F238E27FC236}">
                <a16:creationId xmlns:a16="http://schemas.microsoft.com/office/drawing/2014/main" id="{D47A7D69-F87C-4ECA-A219-09AD865A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82" y="1300653"/>
            <a:ext cx="2128347" cy="21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For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EB054F42-A562-C042-4DAE-CA6F39680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31" y="1926685"/>
            <a:ext cx="3004630" cy="300463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C26DE3A-E8FF-7552-3F92-09CF810429D9}"/>
              </a:ext>
            </a:extLst>
          </p:cNvPr>
          <p:cNvSpPr txBox="1"/>
          <p:nvPr/>
        </p:nvSpPr>
        <p:spPr>
          <a:xfrm>
            <a:off x="981672" y="1300653"/>
            <a:ext cx="4316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/>
              <a:t>Framework para Python que permite crear aplicaciones tanto para web, desktop y móviles haciendo uso de “controls” que están basados en Flutter.</a:t>
            </a:r>
          </a:p>
        </p:txBody>
      </p:sp>
    </p:spTree>
    <p:extLst>
      <p:ext uri="{BB962C8B-B14F-4D97-AF65-F5344CB8AC3E}">
        <p14:creationId xmlns:p14="http://schemas.microsoft.com/office/powerpoint/2010/main" val="299063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78A34-16EB-6DB5-DE61-D91D66F4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 todo sobre CONTROLS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8FCC21-791F-1EB0-9AB9-A138826F7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3384"/>
          <a:stretch>
            <a:fillRect/>
          </a:stretch>
        </p:blipFill>
        <p:spPr>
          <a:xfrm>
            <a:off x="831806" y="1680898"/>
            <a:ext cx="4999827" cy="3726577"/>
          </a:xfrm>
          <a:prstGeom prst="rect">
            <a:avLst/>
          </a:prstGeom>
        </p:spPr>
      </p:pic>
      <p:pic>
        <p:nvPicPr>
          <p:cNvPr id="3074" name="Picture 2" descr="Layout Icon Design 20121488 Vector Art at Vecteezy">
            <a:extLst>
              <a:ext uri="{FF2B5EF4-FFF2-40B4-BE49-F238E27FC236}">
                <a16:creationId xmlns:a16="http://schemas.microsoft.com/office/drawing/2014/main" id="{267DB425-0527-2DF5-05BE-5430DAF3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31" y="2088518"/>
            <a:ext cx="1525148" cy="15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11103B-A279-EE12-1412-8C907DD17790}"/>
              </a:ext>
            </a:extLst>
          </p:cNvPr>
          <p:cNvSpPr txBox="1"/>
          <p:nvPr/>
        </p:nvSpPr>
        <p:spPr>
          <a:xfrm>
            <a:off x="6844568" y="342900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err="1"/>
              <a:t>Layouts</a:t>
            </a:r>
            <a:endParaRPr lang="es-CO"/>
          </a:p>
        </p:txBody>
      </p:sp>
      <p:pic>
        <p:nvPicPr>
          <p:cNvPr id="3076" name="Picture 4" descr="Navigation Icon">
            <a:extLst>
              <a:ext uri="{FF2B5EF4-FFF2-40B4-BE49-F238E27FC236}">
                <a16:creationId xmlns:a16="http://schemas.microsoft.com/office/drawing/2014/main" id="{BF28E3F6-38DC-A3B3-08E1-A859728C4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3" t="2344" r="51846" b="76615"/>
          <a:stretch>
            <a:fillRect/>
          </a:stretch>
        </p:blipFill>
        <p:spPr bwMode="auto">
          <a:xfrm>
            <a:off x="9008940" y="1986015"/>
            <a:ext cx="1366577" cy="14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470CAB-C2DA-72EC-84B9-1058563E5C67}"/>
              </a:ext>
            </a:extLst>
          </p:cNvPr>
          <p:cNvSpPr txBox="1"/>
          <p:nvPr/>
        </p:nvSpPr>
        <p:spPr>
          <a:xfrm>
            <a:off x="9008940" y="3429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err="1"/>
              <a:t>Navegation</a:t>
            </a:r>
            <a:endParaRPr lang="es-CO"/>
          </a:p>
        </p:txBody>
      </p:sp>
      <p:pic>
        <p:nvPicPr>
          <p:cNvPr id="3078" name="Picture 6" descr="Mouse click cursor set. Hand Cursor. Click icon. Mouse pointer set ...">
            <a:extLst>
              <a:ext uri="{FF2B5EF4-FFF2-40B4-BE49-F238E27FC236}">
                <a16:creationId xmlns:a16="http://schemas.microsoft.com/office/drawing/2014/main" id="{CD82ED99-8824-4E0E-D24C-0CB9638B1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5128" r="14645" b="8000"/>
          <a:stretch>
            <a:fillRect/>
          </a:stretch>
        </p:blipFill>
        <p:spPr bwMode="auto">
          <a:xfrm>
            <a:off x="7816502" y="3918783"/>
            <a:ext cx="1443229" cy="14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7102640-15A1-5243-050A-587BEC5AD1D1}"/>
              </a:ext>
            </a:extLst>
          </p:cNvPr>
          <p:cNvSpPr txBox="1"/>
          <p:nvPr/>
        </p:nvSpPr>
        <p:spPr>
          <a:xfrm>
            <a:off x="8128279" y="53617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err="1"/>
              <a:t>Buttons</a:t>
            </a:r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139964-6E71-E40C-E9AF-A93421AECFF7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84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AC55E-A93E-94B8-2C89-C1B21F22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Arbol</a:t>
            </a:r>
            <a:r>
              <a:rPr lang="es-CO" dirty="0"/>
              <a:t> de Controls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392071-009B-D592-BDDF-F71EF292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055803"/>
            <a:ext cx="5355101" cy="35769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5DC023-9DB9-0435-2201-88B1A6411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684" y="2055803"/>
            <a:ext cx="3781953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612B-F7AD-60EB-AF69-354DA8101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Layout</a:t>
            </a:r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4388EFD-2773-0A14-11B7-C1C6EA1900B7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B06B9D-EC0F-CC82-A237-97F01031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4" y="1680898"/>
            <a:ext cx="5631938" cy="18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8C6E97-A45D-6A6A-2A31-C6A98E746C56}"/>
              </a:ext>
            </a:extLst>
          </p:cNvPr>
          <p:cNvSpPr txBox="1"/>
          <p:nvPr/>
        </p:nvSpPr>
        <p:spPr>
          <a:xfrm>
            <a:off x="6377354" y="1311566"/>
            <a:ext cx="24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err="1"/>
              <a:t>Containers</a:t>
            </a:r>
            <a:endParaRPr lang="es-CO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C60D5A-F5F3-480D-7E44-4040FFD4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3" y="1813554"/>
            <a:ext cx="4471516" cy="10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7712412-B01E-3EA0-03BA-4F0D8B8E28DA}"/>
              </a:ext>
            </a:extLst>
          </p:cNvPr>
          <p:cNvSpPr txBox="1"/>
          <p:nvPr/>
        </p:nvSpPr>
        <p:spPr>
          <a:xfrm>
            <a:off x="612648" y="1398831"/>
            <a:ext cx="24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err="1"/>
              <a:t>Rows</a:t>
            </a:r>
            <a:endParaRPr lang="es-CO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C667F97-0170-539B-17DB-0037151C0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0"/>
          <a:stretch>
            <a:fillRect/>
          </a:stretch>
        </p:blipFill>
        <p:spPr bwMode="auto">
          <a:xfrm>
            <a:off x="713433" y="3044454"/>
            <a:ext cx="2986418" cy="241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93B6FA-DE86-D3CA-FD19-C9DAA0BDF0A1}"/>
              </a:ext>
            </a:extLst>
          </p:cNvPr>
          <p:cNvSpPr txBox="1"/>
          <p:nvPr/>
        </p:nvSpPr>
        <p:spPr>
          <a:xfrm>
            <a:off x="612648" y="2687962"/>
            <a:ext cx="24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err="1"/>
              <a:t>Columns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05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A23072-A0A0-A3F8-F74A-DB756933C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1" y="1361439"/>
            <a:ext cx="3924787" cy="29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ED477B-327C-E4C4-CA47-E354D6946FB2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4B808E-D91D-E845-C928-C6821A2FE1C3}"/>
              </a:ext>
            </a:extLst>
          </p:cNvPr>
          <p:cNvSpPr txBox="1"/>
          <p:nvPr/>
        </p:nvSpPr>
        <p:spPr>
          <a:xfrm>
            <a:off x="1319599" y="95495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Columns</a:t>
            </a:r>
            <a:r>
              <a:rPr lang="es-CO" dirty="0"/>
              <a:t> vertical </a:t>
            </a:r>
            <a:r>
              <a:rPr lang="es-CO" dirty="0" err="1"/>
              <a:t>alignment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77D10F5-2481-21F7-5E1B-357132CA66DB}"/>
              </a:ext>
            </a:extLst>
          </p:cNvPr>
          <p:cNvSpPr txBox="1"/>
          <p:nvPr/>
        </p:nvSpPr>
        <p:spPr>
          <a:xfrm>
            <a:off x="1730502" y="4182221"/>
            <a:ext cx="2256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 err="1">
                <a:effectLst/>
                <a:latin typeface="SFMono-Regular"/>
              </a:rPr>
              <a:t>ft.MainAxisAlignment</a:t>
            </a:r>
            <a:endParaRPr lang="es-C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139D28-B005-7D22-88B0-9F94CE4C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5932"/>
            <a:ext cx="5094075" cy="315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C7DD6-EC42-46FD-7F8C-D07709EE4525}"/>
              </a:ext>
            </a:extLst>
          </p:cNvPr>
          <p:cNvSpPr txBox="1"/>
          <p:nvPr/>
        </p:nvSpPr>
        <p:spPr>
          <a:xfrm>
            <a:off x="6096000" y="95495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Columns</a:t>
            </a:r>
            <a:r>
              <a:rPr lang="es-CO" dirty="0"/>
              <a:t> horizontal </a:t>
            </a:r>
            <a:r>
              <a:rPr lang="es-CO" dirty="0" err="1"/>
              <a:t>alignment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3352D5-81E1-0F42-2FE7-B56909493912}"/>
              </a:ext>
            </a:extLst>
          </p:cNvPr>
          <p:cNvSpPr txBox="1"/>
          <p:nvPr/>
        </p:nvSpPr>
        <p:spPr>
          <a:xfrm>
            <a:off x="7414260" y="414507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SFMono-Regular"/>
              </a:rPr>
              <a:t>ft. </a:t>
            </a:r>
            <a:r>
              <a:rPr lang="es-CO" b="0" i="0" dirty="0" err="1">
                <a:effectLst/>
                <a:latin typeface="SFMono-Regular"/>
              </a:rPr>
              <a:t>CrossAxisAlignment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473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BFEC5-EAE7-A37D-2938-5D23FE37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Wrap</a:t>
            </a:r>
            <a:r>
              <a:rPr lang="es-CO" dirty="0"/>
              <a:t> y Responsive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B4AF8D-BAFD-68A0-F97A-1C8D0E0B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2081086"/>
            <a:ext cx="5477256" cy="370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721578-BDFE-7391-75F4-22D70C908D53}"/>
              </a:ext>
            </a:extLst>
          </p:cNvPr>
          <p:cNvSpPr txBox="1"/>
          <p:nvPr/>
        </p:nvSpPr>
        <p:spPr>
          <a:xfrm>
            <a:off x="850392" y="1563624"/>
            <a:ext cx="452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ResponsiveRow</a:t>
            </a:r>
            <a:r>
              <a:rPr lang="es-CO" dirty="0"/>
              <a:t> es un control especifico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70233D-C3FC-88C6-CB44-2FC3B8A1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1086"/>
            <a:ext cx="5419344" cy="370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37AAF30-8AB7-2AB3-F63C-770434713309}"/>
              </a:ext>
            </a:extLst>
          </p:cNvPr>
          <p:cNvSpPr txBox="1"/>
          <p:nvPr/>
        </p:nvSpPr>
        <p:spPr>
          <a:xfrm>
            <a:off x="6096000" y="1602375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Wrap</a:t>
            </a:r>
            <a:r>
              <a:rPr lang="es-CO" dirty="0"/>
              <a:t> es un atributo del control </a:t>
            </a:r>
            <a:r>
              <a:rPr lang="es-CO" dirty="0" err="1"/>
              <a:t>Row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320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2CD4A50-2931-F115-2FE5-812FC3A08F48}"/>
              </a:ext>
            </a:extLst>
          </p:cNvPr>
          <p:cNvSpPr/>
          <p:nvPr/>
        </p:nvSpPr>
        <p:spPr>
          <a:xfrm>
            <a:off x="1" y="5924939"/>
            <a:ext cx="12192000" cy="9330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5591B-C705-124A-6699-5C3910B4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Ejemplo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A34496-DD73-769F-BA03-540C919A7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716723"/>
            <a:ext cx="4961644" cy="4592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21BEE4-452D-6F11-AF72-1317B705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95" y="1716723"/>
            <a:ext cx="5414131" cy="258401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D8002E6-FA21-6A1B-19A4-2DCA53DB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095" y="4449647"/>
            <a:ext cx="5631938" cy="18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23849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00fe1b-a317-4f4b-8b85-1152164705e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8B0F7D99FFF04B93D34528AF955B3E" ma:contentTypeVersion="15" ma:contentTypeDescription="Crear nuevo documento." ma:contentTypeScope="" ma:versionID="ff76cf459283466a88ea77d1a039bc51">
  <xsd:schema xmlns:xsd="http://www.w3.org/2001/XMLSchema" xmlns:xs="http://www.w3.org/2001/XMLSchema" xmlns:p="http://schemas.microsoft.com/office/2006/metadata/properties" xmlns:ns3="de00fe1b-a317-4f4b-8b85-1152164705e6" xmlns:ns4="83a24928-e336-4932-8ec4-afd2e03ff948" targetNamespace="http://schemas.microsoft.com/office/2006/metadata/properties" ma:root="true" ma:fieldsID="ab7158c029238c0591da31af4185ebc6" ns3:_="" ns4:_="">
    <xsd:import namespace="de00fe1b-a317-4f4b-8b85-1152164705e6"/>
    <xsd:import namespace="83a24928-e336-4932-8ec4-afd2e03ff9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0fe1b-a317-4f4b-8b85-115216470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24928-e336-4932-8ec4-afd2e03ff94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7DADFC-032F-4A17-A13F-0264AE24DD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A03E08-BD28-4DC8-8250-9D4803B4AA6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83a24928-e336-4932-8ec4-afd2e03ff948"/>
    <ds:schemaRef ds:uri="de00fe1b-a317-4f4b-8b85-1152164705e6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1C0CD09-5635-4E73-9695-3D30CFCE9A7A}">
  <ds:schemaRefs>
    <ds:schemaRef ds:uri="83a24928-e336-4932-8ec4-afd2e03ff948"/>
    <ds:schemaRef ds:uri="de00fe1b-a317-4f4b-8b85-1152164705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80</Words>
  <Application>Microsoft Office PowerPoint</Application>
  <PresentationFormat>Panorámica</PresentationFormat>
  <Paragraphs>23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VanillaVTI</vt:lpstr>
      <vt:lpstr>Flet</vt:lpstr>
      <vt:lpstr>¿Qué es Flet?</vt:lpstr>
      <vt:lpstr>Presentación de PowerPoint</vt:lpstr>
      <vt:lpstr>Es todo sobre CONTROLS</vt:lpstr>
      <vt:lpstr>Arbol de Controls</vt:lpstr>
      <vt:lpstr>Layout</vt:lpstr>
      <vt:lpstr>Presentación de PowerPoint</vt:lpstr>
      <vt:lpstr>Wrap y Responsive</vt:lpstr>
      <vt:lpstr>Ejemplo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JOSE ARAGON AMADOR</dc:creator>
  <cp:lastModifiedBy>JUAN JOSE ARAGON AMADOR</cp:lastModifiedBy>
  <cp:revision>10</cp:revision>
  <dcterms:created xsi:type="dcterms:W3CDTF">2025-11-11T17:06:35Z</dcterms:created>
  <dcterms:modified xsi:type="dcterms:W3CDTF">2025-11-12T15:06:47Z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0x010100148B0F7D99FFF04B93D34528AF955B3E</vt:lpwstr>
  </property>
</Properties>
</file>